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1" d="100"/>
          <a:sy n="111" d="100"/>
        </p:scale>
        <p:origin x="-2136" y="-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4087905692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177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июня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июня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10909186"/>
              </p:ext>
            </p:extLst>
          </p:nvPr>
        </p:nvGraphicFramePr>
        <p:xfrm>
          <a:off x="4993576" y="4733142"/>
          <a:ext cx="4691064" cy="1687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1392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0,278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0,244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2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июня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июня 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79388"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Небольшая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северо-восточный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20-22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36-38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indent="358775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июня 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Небольшая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восточный 9-14, порывы 16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25-27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Маратқызы 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Ж.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14091</TotalTime>
  <Words>587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3058</cp:revision>
  <cp:lastPrinted>2021-07-01T03:56:27Z</cp:lastPrinted>
  <dcterms:created xsi:type="dcterms:W3CDTF">2018-03-27T06:03:00Z</dcterms:created>
  <dcterms:modified xsi:type="dcterms:W3CDTF">2024-06-25T06:41:41Z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