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3856059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25 июня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892997637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25 июня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26 июня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35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-37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27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26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 июн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13601</TotalTime>
  <Words>611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3142</cp:revision>
  <cp:lastPrinted>2021-07-01T03:56:27Z</cp:lastPrinted>
  <dcterms:created xsi:type="dcterms:W3CDTF">2018-03-27T06:03:00Z</dcterms:created>
  <dcterms:modified xsi:type="dcterms:W3CDTF">2024-06-25T07:53:30Z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