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3" d="100"/>
          <a:sy n="73" d="100"/>
        </p:scale>
        <p:origin x="-114" y="-2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663814950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174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77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июня 2024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5634" y="215900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по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2024 г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endParaRPr lang="ru-RU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юго-западный с переходом на юго-восточный 9-14 м/с. Температура воздуха ночью 14-16, днем 30-32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27 июня 2024 г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июня 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27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июня 2024 г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северо-восточный с переходом на юго-восточный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м/с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17-19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62241" y="2548367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1703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июня 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57697" y="3240865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71729242"/>
              </p:ext>
            </p:extLst>
          </p:nvPr>
        </p:nvGraphicFramePr>
        <p:xfrm>
          <a:off x="5019674" y="4221088"/>
          <a:ext cx="4454997" cy="22322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4147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6771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1.401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252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0.839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693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3.838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1460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Рахметова Ж.А./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21072</TotalTime>
  <Words>650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3838</cp:revision>
  <cp:lastPrinted>2021-07-01T03:56:27Z</cp:lastPrinted>
  <dcterms:created xsi:type="dcterms:W3CDTF">2018-03-27T06:03:00Z</dcterms:created>
  <dcterms:modified xsi:type="dcterms:W3CDTF">2024-06-25T08:11:14Z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