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2" d="100"/>
          <a:sy n="82" d="100"/>
        </p:scale>
        <p:origin x="84" y="75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1875399"/>
              </p:ext>
            </p:extLst>
          </p:nvPr>
        </p:nvGraphicFramePr>
        <p:xfrm>
          <a:off x="307975" y="2588895"/>
          <a:ext cx="4465638" cy="23622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34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898735" y="125216"/>
            <a:ext cx="481341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</a:t>
            </a:r>
          </a:p>
          <a:p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3-8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18-20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2-34°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2024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08 ч. 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2-7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-2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тепла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89605371"/>
              </p:ext>
            </p:extLst>
          </p:nvPr>
        </p:nvGraphicFramePr>
        <p:xfrm>
          <a:off x="5010029" y="3840873"/>
          <a:ext cx="4680168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2449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0133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855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1,709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3887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0,777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0,912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0,371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2,763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2637" y="2128855"/>
            <a:ext cx="4761493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2" name="TextBox 15"/>
          <p:cNvSpPr txBox="1"/>
          <p:nvPr/>
        </p:nvSpPr>
        <p:spPr>
          <a:xfrm>
            <a:off x="5013298" y="3076810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 Д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Игасанова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М.А.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23730</TotalTime>
  <Words>666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Воздух-5</cp:lastModifiedBy>
  <cp:revision>3917</cp:revision>
  <cp:lastPrinted>2021-10-18T15:52:53Z</cp:lastPrinted>
  <dcterms:created xsi:type="dcterms:W3CDTF">2018-03-27T06:03:00Z</dcterms:created>
  <dcterms:modified xsi:type="dcterms:W3CDTF">2024-06-25T06:28:39Z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