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551699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по 20 ч. 26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9-14, днем порывы 15-20 м/с. Температура воздуха ночью 15-17, днем 24-26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26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27363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19690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3223</cp:revision>
  <cp:lastPrinted>2021-07-01T03:56:27Z</cp:lastPrinted>
  <dcterms:created xsi:type="dcterms:W3CDTF">2018-03-27T06:03:00Z</dcterms:created>
  <dcterms:modified xsi:type="dcterms:W3CDTF">2024-06-25T07:46:33Z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