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79F117-5EC8-4A68-98F5-B110ACD73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51984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5495-44A2-4226-B3F3-12155FEC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3608-57E3-4CD7-8FEB-80F8585DE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6F7A-3D9C-437D-BD56-6E74E02EB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91A-9691-4252-A429-FDCAF1FCC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F6B-B1E9-47DF-A2BA-B76C504F6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9A1C-519C-44B1-9ED7-2D27CFAC4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496E-9B13-4D77-9C59-9A013FB2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614E9-9E16-40B4-A361-D13EF000A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7890-2BFC-498B-95F3-5DE41C94B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4C27-3900-476F-AFF2-47FAE5002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20B8-2C47-425A-A73F-D0CFCE3EB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524B55-DE1E-4539-92D8-8D7159ACD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176" y="180167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20-22 тепла,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33-35 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26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847770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20753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4740</cp:revision>
  <cp:lastPrinted>2021-07-01T09:11:30Z</cp:lastPrinted>
  <dcterms:created xsi:type="dcterms:W3CDTF">2018-03-27T06:03:00Z</dcterms:created>
  <dcterms:modified xsi:type="dcterms:W3CDTF">2024-06-25T05:43:32Z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