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163614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6499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393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северный, северо-западный 9-14 м/с. Температура воздуха ночью 12-14, днем 22-24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, гроза.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при грозе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25849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4674</cp:revision>
  <cp:lastPrinted>2021-07-01T03:56:27Z</cp:lastPrinted>
  <dcterms:created xsi:type="dcterms:W3CDTF">2018-03-27T06:03:00Z</dcterms:created>
  <dcterms:modified xsi:type="dcterms:W3CDTF">2024-06-25T06:41:42Z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