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26561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Ветер северо-западный 7-12, при грозе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9-14,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2935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</a:t>
            </a:r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36368</TotalTime>
  <Words>607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4558</cp:revision>
  <cp:lastPrinted>2021-02-03T11:37:00Z</cp:lastPrinted>
  <dcterms:created xsi:type="dcterms:W3CDTF">2018-03-27T06:03:00Z</dcterms:created>
  <dcterms:modified xsi:type="dcterms:W3CDTF">2024-06-25T09:13:05Z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