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-114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58304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юго-восточный 9-14 м/с. Температура воздуха ночью 16-18 тепла, днем сильная жара 33-35 градусов.</a:t>
            </a:r>
          </a:p>
          <a:p>
            <a:pPr lvl="0" algn="ctr"/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27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северо-западный с переходом на юго-восточный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784361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19849</TotalTime>
  <Words>558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3727</cp:revision>
  <cp:lastPrinted>2021-07-01T03:56:27Z</cp:lastPrinted>
  <dcterms:created xsi:type="dcterms:W3CDTF">2018-03-27T06:03:00Z</dcterms:created>
  <dcterms:modified xsi:type="dcterms:W3CDTF">2024-06-25T08:12:57Z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