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3" d="100"/>
          <a:sy n="73"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207778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25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26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 16-20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6536410"/>
              </p:ext>
            </p:extLst>
          </p:nvPr>
        </p:nvGraphicFramePr>
        <p:xfrm>
          <a:off x="4962319" y="39330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dirty="0">
                          <a:solidFill>
                            <a:srgbClr val="000000"/>
                          </a:solidFill>
                          <a:effectLst/>
                          <a:latin typeface="Calibri"/>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1.436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0.817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523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3.313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1"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20475</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3857</cp:revision>
  <cp:lastPrinted>2021-07-01T07:38:07Z</cp:lastPrinted>
  <dcterms:created xsi:type="dcterms:W3CDTF">2018-03-27T06:03:00Z</dcterms:created>
  <dcterms:modified xsi:type="dcterms:W3CDTF">2024-06-24T08:09:00Z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