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24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471469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678921"/>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a:latin typeface="Times New Roman" pitchFamily="18" charset="0"/>
                <a:cs typeface="Times New Roman" pitchFamily="18" charset="0"/>
              </a:rPr>
              <a:t>25</a:t>
            </a:r>
            <a:r>
              <a:rPr lang="kk-KZ" sz="1130" b="1" dirty="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a:solidFill>
                  <a:srgbClr val="000000"/>
                </a:solidFill>
                <a:latin typeface="Times New Roman" pitchFamily="18" charset="0"/>
                <a:cs typeface="Times New Roman" pitchFamily="18" charset="0"/>
              </a:rPr>
              <a:t>24</a:t>
            </a:r>
            <a:r>
              <a:rPr lang="kk-KZ" altLang="ru-RU" sz="1130" b="1" dirty="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25 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a:t>
            </a:r>
            <a:r>
              <a:rPr lang="kk-KZ" sz="1200" dirty="0">
                <a:latin typeface="Times New Roman" pitchFamily="18" charset="0"/>
                <a:cs typeface="Times New Roman" pitchFamily="18" charset="0"/>
              </a:rPr>
              <a:t>күндіз жаңбыр, найзағай, бұршақ, дауыл</a:t>
            </a:r>
            <a:r>
              <a:rPr lang="kk-KZ" sz="1130" dirty="0">
                <a:latin typeface="Times New Roman" pitchFamily="18" charset="0"/>
                <a:cs typeface="Times New Roman" pitchFamily="18" charset="0"/>
              </a:rPr>
              <a:t>. Оңтүстіктен, оңтүстік-батыстан жел соғады күші 15-20 күндіз </a:t>
            </a:r>
            <a:r>
              <a:rPr lang="kk-KZ" sz="1200" dirty="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 </a:t>
            </a:r>
            <a:r>
              <a:rPr lang="kk-KZ" sz="1130" dirty="0" smtClean="0">
                <a:latin typeface="Times New Roman" pitchFamily="18" charset="0"/>
                <a:cs typeface="Times New Roman" pitchFamily="18" charset="0"/>
              </a:rPr>
              <a:t>25 м/с</a:t>
            </a:r>
            <a:r>
              <a:rPr lang="kk-KZ" sz="1130" dirty="0">
                <a:latin typeface="Times New Roman" pitchFamily="18" charset="0"/>
                <a:cs typeface="Times New Roman" pitchFamily="18" charset="0"/>
              </a:rPr>
              <a:t>. Ауа температурасы түнде 15-17, күндіз 21-23 градус жылы.</a:t>
            </a:r>
          </a:p>
          <a:p>
            <a:pPr algn="ctr"/>
            <a:r>
              <a:rPr lang="kk-KZ" sz="1130" b="1" dirty="0">
                <a:latin typeface="Times New Roman" pitchFamily="18" charset="0"/>
                <a:cs typeface="Times New Roman" pitchFamily="18" charset="0"/>
              </a:rPr>
              <a:t>26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25 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26 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smtClean="0">
                <a:latin typeface="Times New Roman" pitchFamily="18" charset="0"/>
                <a:cs typeface="Times New Roman" pitchFamily="18" charset="0"/>
              </a:rPr>
              <a:t>Бұлтты</a:t>
            </a:r>
            <a:r>
              <a:rPr lang="kk-KZ" sz="1130" dirty="0">
                <a:latin typeface="Times New Roman" pitchFamily="18" charset="0"/>
                <a:cs typeface="Times New Roman" pitchFamily="18" charset="0"/>
              </a:rPr>
              <a:t>, </a:t>
            </a:r>
            <a:r>
              <a:rPr lang="kk-KZ" sz="1130" dirty="0" smtClean="0">
                <a:latin typeface="Times New Roman" pitchFamily="18" charset="0"/>
                <a:cs typeface="Times New Roman" pitchFamily="18" charset="0"/>
              </a:rPr>
              <a:t>жаңбыр, найзағай. </a:t>
            </a:r>
            <a:r>
              <a:rPr lang="kk-KZ" sz="1130" dirty="0">
                <a:latin typeface="Times New Roman" pitchFamily="18" charset="0"/>
                <a:cs typeface="Times New Roman" pitchFamily="18" charset="0"/>
              </a:rPr>
              <a:t>Оңтүстік-батыстан жел соғады, </a:t>
            </a:r>
            <a:r>
              <a:rPr lang="kk-KZ" sz="1130">
                <a:latin typeface="Times New Roman" pitchFamily="18" charset="0"/>
                <a:cs typeface="Times New Roman" pitchFamily="18" charset="0"/>
              </a:rPr>
              <a:t>күші  </a:t>
            </a:r>
            <a:r>
              <a:rPr lang="kk-KZ" sz="1130" smtClean="0">
                <a:latin typeface="Times New Roman" pitchFamily="18" charset="0"/>
                <a:cs typeface="Times New Roman" pitchFamily="18" charset="0"/>
              </a:rPr>
              <a:t>           9-14, екпіні 15-20 </a:t>
            </a:r>
            <a:r>
              <a:rPr lang="kk-KZ" sz="1130" dirty="0">
                <a:latin typeface="Times New Roman" pitchFamily="18" charset="0"/>
                <a:cs typeface="Times New Roman" pitchFamily="18" charset="0"/>
              </a:rPr>
              <a:t>м/с.</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14-16 градус 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25</a:t>
            </a:r>
            <a:r>
              <a:rPr lang="kk-KZ" altLang="ru-RU" sz="1100" dirty="0">
                <a:solidFill>
                  <a:srgbClr val="000000"/>
                </a:solidFill>
                <a:latin typeface="Times New Roman" pitchFamily="18" charset="0"/>
                <a:cs typeface="Times New Roman" pitchFamily="18" charset="0"/>
              </a:rPr>
              <a:t> маусымға</a:t>
            </a:r>
            <a:r>
              <a:rPr lang="kk-KZ" sz="1100" dirty="0">
                <a:solidFill>
                  <a:srgbClr val="000000"/>
                </a:solidFill>
                <a:latin typeface="Times New Roman" pitchFamily="18" charset="0"/>
                <a:cs typeface="Times New Roman" pitchFamily="18" charset="0"/>
              </a:rPr>
              <a:t>, 26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15191</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4852</cp:revision>
  <cp:lastPrinted>2021-07-01T03:56:27Z</cp:lastPrinted>
  <dcterms:created xsi:type="dcterms:W3CDTF">2018-03-27T06:03:00Z</dcterms:created>
  <dcterms:modified xsi:type="dcterms:W3CDTF">2024-06-24T07:43:12Z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