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047884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 altLang="ru-RU"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itchFamily="18" charset="0"/>
                <a:cs typeface="Times New Roman" pitchFamily="18" charset="0"/>
              </a:rPr>
              <a:t>24</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өткінші жаңбыр, найзағай.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a:t>
            </a:r>
            <a:r>
              <a:rPr lang="kk-KZ" sz="1200" dirty="0" smtClean="0">
                <a:latin typeface="Times New Roman" panose="02020603050405020304" pitchFamily="18" charset="0"/>
                <a:cs typeface="Times New Roman" panose="02020603050405020304" pitchFamily="18" charset="0"/>
              </a:rPr>
              <a:t>соғатын жел солтүстік-батысқа ауысады,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5-10, күндіз екпіні 15-18 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18-20°, күндіз 31-33°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a:t>
            </a:r>
            <a:r>
              <a:rPr lang=""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a:t>
            </a:r>
            <a:r>
              <a:rPr lang="" sz="1200" dirty="0" smtClean="0">
                <a:solidFill>
                  <a:prstClr val="black"/>
                </a:solidFill>
                <a:latin typeface="Times New Roman" pitchFamily="18" charset="0"/>
                <a:cs typeface="Times New Roman" pitchFamily="18" charset="0"/>
              </a:rPr>
              <a:t>уын</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0400679"/>
              </p:ext>
            </p:extLst>
          </p:nvPr>
        </p:nvGraphicFramePr>
        <p:xfrm>
          <a:off x="5014227"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1,460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173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0,867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0" name="TextBox 13"/>
          <p:cNvSpPr txBox="1"/>
          <p:nvPr/>
        </p:nvSpPr>
        <p:spPr>
          <a:xfrm>
            <a:off x="5002995" y="23146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2996" y="32137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Игасанова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М.А.</a:t>
            </a:r>
            <a:r>
              <a:rPr lang=""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21952</TotalTime>
  <Words>635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3830</cp:revision>
  <cp:lastPrinted>2021-07-01T03:56:27Z</cp:lastPrinted>
  <dcterms:created xsi:type="dcterms:W3CDTF">2018-03-27T06:03:00Z</dcterms:created>
  <dcterms:modified xsi:type="dcterms:W3CDTF">2024-06-24T07:35:29Z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