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19406480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43929911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404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3362</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жаңбыр, кей уақыттарда қатты жаңбыр, найзағай, күндіз бұршақ, дауыл. Оңтүстік-батыстан солтүстік-батысқа ауысып 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9-14, </a:t>
            </a:r>
            <a:r>
              <a:rPr lang="kk-KZ" sz="1200" kern="1400" dirty="0" smtClean="0">
                <a:solidFill>
                  <a:srgbClr val="000000"/>
                </a:solidFill>
                <a:latin typeface="Times New Roman"/>
                <a:ea typeface="Times New Roman"/>
              </a:rPr>
              <a:t>найзағай кезінде екпіні 15-20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19-21,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26-28 </a:t>
            </a:r>
            <a:r>
              <a:rPr lang="kk-KZ" sz="1200" kern="1400" dirty="0" smtClean="0">
                <a:solidFill>
                  <a:srgbClr val="000000"/>
                </a:solidFill>
                <a:latin typeface="Times New Roman"/>
                <a:ea typeface="Times New Roman"/>
              </a:rPr>
              <a:t>жылы.</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кей уақыттарда жаңбыр</a:t>
            </a:r>
            <a:r>
              <a:rPr lang="kk-KZ" sz="1200" kern="1400" dirty="0">
                <a:solidFill>
                  <a:srgbClr val="000000"/>
                </a:solidFill>
                <a:latin typeface="Times New Roman"/>
                <a:ea typeface="Times New Roman"/>
              </a:rPr>
              <a:t>, найзағай. </a:t>
            </a:r>
            <a:r>
              <a:rPr lang="kk-KZ" sz="1200" kern="1400" dirty="0" smtClean="0">
                <a:solidFill>
                  <a:srgbClr val="000000"/>
                </a:solidFill>
                <a:latin typeface="Times New Roman"/>
                <a:ea typeface="Times New Roman"/>
              </a:rPr>
              <a:t>Солтүстік-батыстан </a:t>
            </a:r>
            <a:r>
              <a:rPr lang="kk-KZ" altLang="ru-RU" sz="1200" dirty="0" smtClean="0">
                <a:solidFill>
                  <a:srgbClr val="000000"/>
                </a:solidFill>
                <a:latin typeface="Times New Roman" pitchFamily="18" charset="0"/>
                <a:cs typeface="Times New Roman" pitchFamily="18" charset="0"/>
              </a:rPr>
              <a:t>жел соғады, күші 9-14 м/с. Ауа температурасы 20-22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dirty="0"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Ахбалиева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21468</TotalTime>
  <Words>599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3739</cp:revision>
  <cp:lastPrinted>2023-02-06T06:57:51Z</cp:lastPrinted>
  <dcterms:created xsi:type="dcterms:W3CDTF">2018-03-27T06:03:00Z</dcterms:created>
  <dcterms:modified xsi:type="dcterms:W3CDTF">2024-06-24T07:29:45Z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