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25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24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25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таңертең және </a:t>
            </a:r>
            <a:r>
              <a:rPr lang="kk-KZ" sz="1200" dirty="0" smtClean="0">
                <a:latin typeface="Times New Roman KZ" pitchFamily="18" charset="0"/>
                <a:ea typeface="Times New Roman KZ" pitchFamily="18" charset="0"/>
              </a:rPr>
              <a:t>күндіз аздаған жаңбыр</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Оңтүстік-батыстан 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4-9</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18-20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32-34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26 маусым</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25</a:t>
            </a:r>
            <a:r>
              <a:rPr lang="kk-KZ" altLang="ru-RU" sz="1050" b="1" dirty="0" smtClean="0">
                <a:latin typeface="Times New Roman" pitchFamily="18" charset="0"/>
                <a:ea typeface="Times New Roman KZ" pitchFamily="18" charset="0"/>
                <a:cs typeface="Times New Roman" pitchFamily="18" charset="0"/>
              </a:rPr>
              <a:t> маусым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26 </a:t>
            </a:r>
            <a:r>
              <a:rPr lang="ru-RU" sz="1050" b="1" dirty="0" err="1" smtClean="0">
                <a:latin typeface="Times New Roman" pitchFamily="18" charset="0"/>
                <a:ea typeface="Times New Roman KZ" pitchFamily="18" charset="0"/>
                <a:cs typeface="Times New Roman" pitchFamily="18" charset="0"/>
              </a:rPr>
              <a:t>маусым</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 </a:t>
            </a:r>
            <a:r>
              <a:rPr lang="kk-KZ" sz="1200" dirty="0" smtClean="0">
                <a:latin typeface="Times New Roman KZ" pitchFamily="18" charset="0"/>
                <a:ea typeface="Times New Roman KZ" pitchFamily="18" charset="0"/>
              </a:rPr>
              <a:t>Оңтүстік-батыстан жел соғады</a:t>
            </a:r>
            <a:r>
              <a:rPr lang="kk-KZ" sz="1200" dirty="0" smtClean="0">
                <a:latin typeface="Times New Roman" pitchFamily="18" charset="0"/>
                <a:cs typeface="Times New Roman" pitchFamily="18" charset="0"/>
              </a:rPr>
              <a:t>, күші 5-10 м/с. Ауа температурасы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26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44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baseline="0" dirty="0" smtClean="0">
                          <a:latin typeface="Times New Roman KZ" pitchFamily="18" charset="0"/>
                          <a:ea typeface="Times New Roman KZ" pitchFamily="18" charset="0"/>
                        </a:rPr>
                        <a:t>0,1</a:t>
                      </a:r>
                      <a:endParaRPr lang="ru-RU" sz="1100" baseline="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8</a:t>
                      </a:r>
                      <a:endParaRPr lang="ru-RU" sz="12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1890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90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19274</TotalTime>
  <Words>540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4294</cp:revision>
  <cp:lastPrinted>2021-07-01T03:56:27Z</cp:lastPrinted>
  <dcterms:created xsi:type="dcterms:W3CDTF">2018-03-27T06:03:00Z</dcterms:created>
  <dcterms:modified xsi:type="dcterms:W3CDTF">2024-06-24T08:02:32Z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