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090212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24 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25 маусымға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24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25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Батыстан, оңтүстік-батыстан жел соғады, күші 7-12 </a:t>
            </a:r>
            <a:r>
              <a:rPr lang="ru-RU"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11-13, күндіз 22-24 градус жылы болады.</a:t>
            </a:r>
            <a:endParaRPr lang="ru-RU" sz="1200" dirty="0" smtClean="0">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26 маусымға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25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26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жаңбыр, найзағай болады. Батыстан, солтүстік-батыстан жел соғады, күші 9-14, найзағай кезінде екпіні 15-20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11-13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8819818"/>
              </p:ext>
            </p:extLst>
          </p:nvPr>
        </p:nvGraphicFramePr>
        <p:xfrm>
          <a:off x="5024438" y="4143380"/>
          <a:ext cx="4667576" cy="2265764"/>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78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25 маусымда, 26 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17966</TotalTime>
  <Words>531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4454</cp:revision>
  <cp:lastPrinted>2021-07-01T07:38:07Z</cp:lastPrinted>
  <dcterms:created xsi:type="dcterms:W3CDTF">2018-03-27T06:03:00Z</dcterms:created>
  <dcterms:modified xsi:type="dcterms:W3CDTF">2024-06-24T09:35:58Z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