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303864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24</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24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675448"/>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4"/>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24 маусым с. 20-ден 25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өткінші жаңбыр, найзағай.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-бат</a:t>
            </a:r>
            <a:r>
              <a:rPr lang="kk-KZ" sz="1100" dirty="0">
                <a:latin typeface="Times New Roman" panose="02020603050405020304" pitchFamily="18" charset="0"/>
                <a:ea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19-21, күндіз 30-32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26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Оңтүстіктен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19-21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25, түнде 26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29973</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5144</cp:revision>
  <cp:lastPrinted>2023-01-16T10:13:34Z</cp:lastPrinted>
  <dcterms:created xsi:type="dcterms:W3CDTF">2018-03-27T06:03:00Z</dcterms:created>
  <dcterms:modified xsi:type="dcterms:W3CDTF">2024-06-24T06:57:52Z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