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114"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47006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altLang="ru-RU" sz="1200" dirty="0">
                <a:latin typeface="Times New Roman" panose="02020603050405020304" pitchFamily="18" charset="0"/>
                <a:cs typeface="Times New Roman" panose="02020603050405020304" pitchFamily="18" charset="0"/>
              </a:rPr>
              <a:t>П</a:t>
            </a:r>
            <a:r>
              <a:rPr lang="ru-RU" sz="1200" dirty="0">
                <a:latin typeface="Times New Roman" panose="02020603050405020304" pitchFamily="18" charset="0"/>
                <a:cs typeface="Times New Roman" pitchFamily="18" charset="0"/>
              </a:rPr>
              <a:t>еременная облачность, без осадков. Ветер юго-западный 9-14 м/с. Температура воздуха ночью 16-18, днем 28-30 тепла.</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a:latin typeface="Times New Roman" panose="02020603050405020304" pitchFamily="18" charset="0"/>
                <a:cs typeface="Times New Roman" pitchFamily="18" charset="0"/>
              </a:rPr>
              <a:t>Переменная облачность, без осадков. Ветер юго-западный 9-14, порывы 15-20 м/с. Температура воздуха ночью 16-18 тепла.</a:t>
            </a:r>
            <a:endParaRPr lang="ru-RU" sz="1200" dirty="0">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4778522"/>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19624</TotalTime>
  <Words>498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3734</cp:revision>
  <cp:lastPrinted>2021-07-01T07:38:07Z</cp:lastPrinted>
  <dcterms:created xsi:type="dcterms:W3CDTF">2018-03-27T06:03:00Z</dcterms:created>
  <dcterms:modified xsi:type="dcterms:W3CDTF">2024-06-24T08:18:29Z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