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89" d="100"/>
          <a:sy n="89" d="100"/>
        </p:scale>
        <p:origin x="82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5728068"/>
              </p:ext>
            </p:extLst>
          </p:nvPr>
        </p:nvGraphicFramePr>
        <p:xfrm>
          <a:off x="307975" y="2977872"/>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23-25,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32-34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25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26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02790"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2099980"/>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870</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0,174</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19889</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3770</cp:revision>
  <cp:lastPrinted>2021-07-01T07:38:07Z</cp:lastPrinted>
  <dcterms:created xsi:type="dcterms:W3CDTF">2018-03-27T06:03:00Z</dcterms:created>
  <dcterms:modified xsi:type="dcterms:W3CDTF">2024-06-24T08:14:25Z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