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 varScale="1">
        <p:scale>
          <a:sx n="73" d="100"/>
          <a:sy n="73" d="100"/>
        </p:scale>
        <p:origin x="-114" y="-26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316516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июня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июня по 20 ч. 25 июня 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32-34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25 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26 июня 2024 г.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19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-21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июня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9271641"/>
              </p:ext>
            </p:extLst>
          </p:nvPr>
        </p:nvGraphicFramePr>
        <p:xfrm>
          <a:off x="5007139" y="4005064"/>
          <a:ext cx="4716137" cy="13162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99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870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0,174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637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7299" y="617334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Жайнакова З.Ж./Кириллова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19924</TotalTime>
  <Words>588</Words>
  <Application>Microsoft Office PowerPoint</Application>
  <PresentationFormat>Лист A4 (210x297 мм)</PresentationFormat>
  <Paragraphs>89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3737</cp:revision>
  <cp:lastPrinted>2021-07-01T03:56:27Z</cp:lastPrinted>
  <dcterms:created xsi:type="dcterms:W3CDTF">2018-03-27T06:03:00Z</dcterms:created>
  <dcterms:modified xsi:type="dcterms:W3CDTF">2024-06-24T08:14:27Z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