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A79F117-5EC8-4A68-98F5-B110ACD73F0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4519840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25495-44A2-4226-B3F3-12155FEC20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A3608-57E3-4CD7-8FEB-80F8585DEA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B6F7A-3D9C-437D-BD56-6E74E02EB3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CA91A-9691-4252-A429-FDCAF1FCCE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85F6B-B1E9-47DF-A2BA-B76C504F6A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59A1C-519C-44B1-9ED7-2D27CFAC46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D496E-9B13-4D77-9C59-9A013FB25A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614E9-9E16-40B4-A361-D13EF000A0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77890-2BFC-498B-95F3-5DE41C94B9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94C27-3900-476F-AFF2-47FAE50027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A20B8-2C47-425A-A73F-D0CFCE3EB4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D524B55-DE1E-4539-92D8-8D7159ACD4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4176" y="180167"/>
            <a:ext cx="48307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25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25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</a:t>
            </a:r>
            <a:r>
              <a:rPr lang="ru-RU" sz="1100" dirty="0">
                <a:solidFill>
                  <a:schemeClr val="tx1"/>
                </a:solidFill>
              </a:rPr>
              <a:t>дождь, гроза. Ветер юго-западный 3-8, при грозе порывы </a:t>
            </a:r>
            <a:r>
              <a:rPr lang="ru-RU" sz="1100" dirty="0" smtClean="0">
                <a:solidFill>
                  <a:schemeClr val="tx1"/>
                </a:solidFill>
              </a:rPr>
              <a:t>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21-23,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31-33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25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юго-западный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23-25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296553"/>
              </p:ext>
            </p:extLst>
          </p:nvPr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20752</TotalTime>
  <Words>774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4738</cp:revision>
  <cp:lastPrinted>2021-07-01T09:11:30Z</cp:lastPrinted>
  <dcterms:created xsi:type="dcterms:W3CDTF">2018-03-27T06:03:00Z</dcterms:created>
  <dcterms:modified xsi:type="dcterms:W3CDTF">2024-06-24T06:10:14Z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