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-3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738922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 по 20 ч. 25 июня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дождь. Ветер юго-западный 9-14 м/с. Температура воздуха ночью 16-18, днем 27-29 тепла.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июня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. Температура воздуха ночью 16-18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570542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19068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3737</cp:revision>
  <cp:lastPrinted>2021-07-01T03:56:27Z</cp:lastPrinted>
  <dcterms:created xsi:type="dcterms:W3CDTF">2018-03-27T06:03:00Z</dcterms:created>
  <dcterms:modified xsi:type="dcterms:W3CDTF">2024-06-24T08:04:47Z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