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4338448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25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южный, юго-западный 15-20, днем порывы 25 м/с. Температура воздуха ночью 15-17, днем 21-23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25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26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9-14, порывы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77502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16554</TotalTime>
  <Words>599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5072</cp:revision>
  <cp:lastPrinted>2021-07-01T03:56:27Z</cp:lastPrinted>
  <dcterms:created xsi:type="dcterms:W3CDTF">2018-03-27T06:03:00Z</dcterms:created>
  <dcterms:modified xsi:type="dcterms:W3CDTF">2024-06-24T07:43:29Z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