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2611128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июня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25 июня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июня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кратковременный дождь, гроза. 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северо-западный 5-10,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15-18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18-20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32-34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июня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июня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3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Температура воздуха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4460" y="231374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5283871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Игасанова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М.А.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20374</TotalTime>
  <Words>618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3644</cp:revision>
  <cp:lastPrinted>2021-07-01T03:56:27Z</cp:lastPrinted>
  <dcterms:created xsi:type="dcterms:W3CDTF">2018-03-27T06:03:00Z</dcterms:created>
  <dcterms:modified xsi:type="dcterms:W3CDTF">2024-06-24T07:38:25Z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