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14" y="-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02313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по 20 ч. 25 июня 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дождь. Ветер юго-западный 9-14 м/с. Температура воздуха ночью 16-18, днем 27-29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26 июня 2024 г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июня по 08 ч. 26 июня 2024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. Температура воздуха ночью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298767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20996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3834</cp:revision>
  <cp:lastPrinted>2021-07-01T03:56:27Z</cp:lastPrinted>
  <dcterms:created xsi:type="dcterms:W3CDTF">2018-03-27T06:03:00Z</dcterms:created>
  <dcterms:modified xsi:type="dcterms:W3CDTF">2024-06-24T08:04:54Z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