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28050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кратковременный дождь,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5-10, днем порывы 15-18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091059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2637" y="2128855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298" y="30768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23715</TotalTime>
  <Words>675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3913</cp:revision>
  <cp:lastPrinted>2021-10-18T15:52:53Z</cp:lastPrinted>
  <dcterms:created xsi:type="dcterms:W3CDTF">2018-03-27T06:03:00Z</dcterms:created>
  <dcterms:modified xsi:type="dcterms:W3CDTF">2024-06-24T07:36:05Z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