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79068547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176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2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июня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кратковременный дождь, гроза. Ветер юго-западный 9-14 м/с. Температура воздуха ночью19-21, днем 30-32 тепла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26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25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юж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5-10 м/с. Температура воздуха ночью 19-21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5394885"/>
              </p:ext>
            </p:extLst>
          </p:nvPr>
        </p:nvGraphicFramePr>
        <p:xfrm>
          <a:off x="5134650" y="3789042"/>
          <a:ext cx="4528802" cy="2376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25, ночью 26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32181</TotalTime>
  <Words>654</Words>
  <Application>Microsoft Office PowerPoint</Application>
  <PresentationFormat>Лист A4 (210x297 мм)</PresentationFormat>
  <Paragraphs>105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5340</cp:revision>
  <cp:lastPrinted>2021-11-30T05:55:24Z</cp:lastPrinted>
  <dcterms:created xsi:type="dcterms:W3CDTF">2018-03-27T06:03:00Z</dcterms:created>
  <dcterms:modified xsi:type="dcterms:W3CDTF">2024-06-24T06:57:47Z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