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108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759840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25 июня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июня по 20 ч. 25 июня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дождь, гроза. Ветер 9-14, утром и днем порывы 15-20, временами 23 м/с. Температура воздуха ночью 16-18,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25 июня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июня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55535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19680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3222</cp:revision>
  <cp:lastPrinted>2021-07-01T03:56:27Z</cp:lastPrinted>
  <dcterms:created xsi:type="dcterms:W3CDTF">2018-03-27T06:03:00Z</dcterms:created>
  <dcterms:modified xsi:type="dcterms:W3CDTF">2024-06-24T08:01:39Z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