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3" d="100"/>
          <a:sy n="73" d="100"/>
        </p:scale>
        <p:origin x="-114" y="-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190199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20 ч. 24 июня по 20 ч. 25 июня 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облачность, без осадков. Ветер юго-западный 9-14 м/с. Температура воздуха ночью 16-18, днем 28-30 тепла.</a:t>
            </a:r>
            <a:endParaRPr lang="ru-RU" sz="1200" dirty="0">
              <a:latin typeface="Times New Roman" panose="02020603050405020304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на 26 июня 2024 г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с 20 ч. 25 июня по 08 ч. 26 июня 2024 г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юго-западный 9-14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, порывы 15-20 м/с. Температура воздуха ночью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1007544"/>
              </p:ext>
            </p:extLst>
          </p:nvPr>
        </p:nvGraphicFramePr>
        <p:xfrm>
          <a:off x="5018116" y="4509120"/>
          <a:ext cx="4759297" cy="1887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19775</TotalTime>
  <Words>550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3722</cp:revision>
  <cp:lastPrinted>2021-07-01T03:56:27Z</cp:lastPrinted>
  <dcterms:created xsi:type="dcterms:W3CDTF">2018-03-27T06:03:00Z</dcterms:created>
  <dcterms:modified xsi:type="dcterms:W3CDTF">2024-06-24T08:18:31Z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