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126567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24 маусымға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23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24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жаңбыр жауады, найзағай болады. Солтүстік-батысқа жел соғады, күші 9-14, екпіні 15-20 </a:t>
            </a:r>
            <a:r>
              <a:rPr lang="ru-RU"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13-15, күндіз 20-22 градус жылы болады.</a:t>
            </a:r>
            <a:endParaRPr lang="ru-RU" sz="1200" dirty="0" smtClean="0">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25 маусымға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24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25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жаңбыр, найзағай болады. Оңтүстік-батыстан жел соғады, күші 9-14, екпіні 15-20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10-12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347757"/>
              </p:ext>
            </p:extLst>
          </p:nvPr>
        </p:nvGraphicFramePr>
        <p:xfrm>
          <a:off x="5024438" y="4143380"/>
          <a:ext cx="4667576" cy="2265764"/>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78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24 маусымда, 25 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17963</TotalTime>
  <Words>531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4450</cp:revision>
  <cp:lastPrinted>2021-07-01T07:38:07Z</cp:lastPrinted>
  <dcterms:created xsi:type="dcterms:W3CDTF">2018-03-27T06:03:00Z</dcterms:created>
  <dcterms:modified xsi:type="dcterms:W3CDTF">2024-06-23T09:07:08Z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