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8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1027056"/>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smtClean="0">
                <a:solidFill>
                  <a:prstClr val="black"/>
                </a:solidFill>
                <a:latin typeface="Times New Roman" pitchFamily="18" charset="0"/>
                <a:cs typeface="Times New Roman" pitchFamily="18" charset="0"/>
              </a:rPr>
              <a:t>м/с. Ауа температурасы түнде 18-20,  күндіз 30-32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24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ru-RU" altLang="ru-RU" sz="1000" b="1" i="1" dirty="0" err="1"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28520</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3417</cp:revision>
  <cp:lastPrinted>2021-07-01T07:38:07Z</cp:lastPrinted>
  <dcterms:created xsi:type="dcterms:W3CDTF">2018-03-27T06:03:00Z</dcterms:created>
  <dcterms:modified xsi:type="dcterms:W3CDTF">2024-06-23T07:28:46Z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