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40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0917801"/>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маусым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24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20-22</a:t>
            </a:r>
            <a:r>
              <a:rPr lang="kk-KZ" sz="1200" dirty="0" smtClean="0">
                <a:solidFill>
                  <a:prstClr val="black"/>
                </a:solidFill>
                <a:latin typeface="Times New Roman" pitchFamily="18" charset="0"/>
                <a:cs typeface="Times New Roman" pitchFamily="18" charset="0"/>
              </a:rPr>
              <a:t>° жылы, </a:t>
            </a:r>
            <a:r>
              <a:rPr lang="kk-KZ" sz="1200" dirty="0" smtClean="0">
                <a:solidFill>
                  <a:prstClr val="black"/>
                </a:solidFill>
                <a:latin typeface="Times New Roman" pitchFamily="18" charset="0"/>
                <a:cs typeface="Times New Roman" pitchFamily="18" charset="0"/>
              </a:rPr>
              <a:t>күндіз қатты ыстық </a:t>
            </a:r>
            <a:r>
              <a:rPr lang="kk-KZ" sz="1200" dirty="0" smtClean="0">
                <a:solidFill>
                  <a:prstClr val="black"/>
                </a:solidFill>
                <a:latin typeface="Times New Roman" pitchFamily="18" charset="0"/>
                <a:cs typeface="Times New Roman" pitchFamily="18" charset="0"/>
              </a:rPr>
              <a:t>37-39</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градус болады</a:t>
            </a:r>
            <a:r>
              <a:rPr lang="kk-KZ" sz="1200" dirty="0">
                <a:solidFill>
                  <a:prstClr val="black"/>
                </a:solidFill>
                <a:latin typeface="Times New Roman" pitchFamily="18" charset="0"/>
                <a:cs typeface="Times New Roman" pitchFamily="18" charset="0"/>
              </a:rPr>
              <a:t>.</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25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өткінші 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6167067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a:t>
            </a:r>
            <a:r>
              <a:rPr lang="kk-KZ" altLang="ru-RU" sz="1200" b="1" i="1" dirty="0" smtClean="0">
                <a:solidFill>
                  <a:srgbClr val="000000"/>
                </a:solidFill>
                <a:latin typeface="Times New Roman" panose="02020603050405020304" pitchFamily="18" charset="0"/>
                <a:cs typeface="Times New Roman" panose="02020603050405020304" pitchFamily="18" charset="0"/>
              </a:rPr>
              <a:t>.М</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19180</TotalTime>
  <Words>571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3664</cp:revision>
  <cp:lastPrinted>2021-07-01T03:56:27Z</cp:lastPrinted>
  <dcterms:created xsi:type="dcterms:W3CDTF">2018-03-27T06:03:00Z</dcterms:created>
  <dcterms:modified xsi:type="dcterms:W3CDTF">2024-06-23T07:49:42Z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