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62273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19729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427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62103"/>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күннің екінші жартысында өткінші жаңбыр, найзағай болады. Батыстан жел соғады, күші 8-13, күндіз екпіні 15-20 м/с. Ауа температурасы түнде 20-22, күндіз 33-35 градус жылы болады.</a:t>
            </a:r>
            <a:r>
              <a:rPr lang="kk-KZ" altLang="ru-RU" sz="1200" b="1" dirty="0" smtClean="0">
                <a:latin typeface="Times New Roman" pitchFamily="18" charset="0"/>
                <a:cs typeface="Times New Roman" pitchFamily="18" charset="0"/>
              </a:rPr>
              <a:t>                                                     </a:t>
            </a:r>
          </a:p>
          <a:p>
            <a:pPr algn="ctr"/>
            <a:endParaRPr lang="kk-KZ" altLang="ru-RU" sz="1200" b="1" dirty="0" smtClean="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градус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357430"/>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24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a:t>
            </a:r>
            <a:r>
              <a:rPr lang="ru-RU" sz="1200" b="1" i="1" dirty="0" smtClean="0">
                <a:latin typeface="Times New Roman" panose="02020603050405020304" pitchFamily="18" charset="0"/>
                <a:cs typeface="Times New Roman" panose="02020603050405020304" pitchFamily="18" charset="0"/>
              </a:rPr>
              <a:t>.К.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13710</TotalTime>
  <Words>584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3266</cp:revision>
  <cp:lastPrinted>2021-07-01T03:56:27Z</cp:lastPrinted>
  <dcterms:created xsi:type="dcterms:W3CDTF">2018-03-27T06:03:00Z</dcterms:created>
  <dcterms:modified xsi:type="dcterms:W3CDTF">2024-06-23T07:02:24Z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