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p:scale>
          <a:sx n="100" d="100"/>
          <a:sy n="100" d="100"/>
        </p:scale>
        <p:origin x="-3168" y="-15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683601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23</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23 </a:t>
            </a:r>
            <a:r>
              <a:rPr lang="ru-RU" altLang="ru-RU" sz="1100" b="1" dirty="0">
                <a:latin typeface="Times New Roman" panose="02020603050405020304" pitchFamily="18" charset="0"/>
                <a:cs typeface="Times New Roman" panose="02020603050405020304" pitchFamily="18" charset="0"/>
              </a:rPr>
              <a:t>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29647633"/>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2232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0.588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6"/>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23 маусым с. 20-ден 24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танертең және күндіз жаңбыр, найзағай.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a:t>
            </a:r>
            <a:r>
              <a:rPr lang="kk-KZ" sz="1100" dirty="0">
                <a:solidFill>
                  <a:prstClr val="black"/>
                </a:solidFill>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ea typeface="Times New Roman" panose="02020603050405020304" pitchFamily="18" charset="0"/>
              </a:rPr>
              <a:t>шығыстан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9-14 м/с. Ауа температурасы түнде 21-23 жылы, күндіз 36-38 градус қатты ыстық.</a:t>
            </a:r>
          </a:p>
          <a:p>
            <a:pPr algn="ctr"/>
            <a:r>
              <a:rPr lang="ru-RU" sz="1100" b="1" kern="1400" dirty="0">
                <a:solidFill>
                  <a:srgbClr val="000000"/>
                </a:solidFill>
                <a:latin typeface="Times New Roman" panose="02020603050405020304" pitchFamily="18" charset="0"/>
                <a:cs typeface="Times New Roman" panose="02020603050405020304" pitchFamily="18" charset="0"/>
              </a:rPr>
              <a:t>25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24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25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a:t>
            </a:r>
            <a:r>
              <a:rPr lang="kk-KZ" sz="1100" dirty="0">
                <a:solidFill>
                  <a:prstClr val="black"/>
                </a:solidFill>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ea typeface="Times New Roman" panose="02020603050405020304" pitchFamily="18" charset="0"/>
              </a:rPr>
              <a:t>шығыстан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5-10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20-22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24, түнде 25 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29949</TotalTime>
  <Words>611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5141</cp:revision>
  <cp:lastPrinted>2023-01-16T10:13:34Z</cp:lastPrinted>
  <dcterms:created xsi:type="dcterms:W3CDTF">2018-03-27T06:03:00Z</dcterms:created>
  <dcterms:modified xsi:type="dcterms:W3CDTF">2024-06-23T05:53:11Z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