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40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97107354"/>
              </p:ext>
            </p:extLst>
          </p:nvPr>
        </p:nvGraphicFramePr>
        <p:xfrm>
          <a:off x="307975" y="2492896"/>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175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маусым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23 маусым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a:t>
            </a:r>
            <a:r>
              <a:rPr lang="" sz="1200" dirty="0" smtClean="0">
                <a:solidFill>
                  <a:prstClr val="black"/>
                </a:solidFill>
                <a:latin typeface="Times New Roman" pitchFamily="18" charset="0"/>
                <a:cs typeface="Times New Roman" pitchFamily="18" charset="0"/>
              </a:rPr>
              <a:t>уын</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шашынсыз</a:t>
            </a:r>
            <a:r>
              <a:rPr lang="kk-KZ" sz="1200" dirty="0" smtClean="0">
                <a:solidFill>
                  <a:prstClr val="black"/>
                </a:solidFill>
                <a:latin typeface="Times New Roman" pitchFamily="18" charset="0"/>
                <a:cs typeface="Times New Roman" pitchFamily="18" charset="0"/>
              </a:rPr>
              <a:t>. Оңтүстік-шығыстан </a:t>
            </a:r>
            <a:r>
              <a:rPr lang="kk-KZ" sz="1200" dirty="0" smtClean="0">
                <a:latin typeface="Times New Roman" panose="02020603050405020304" pitchFamily="18" charset="0"/>
                <a:cs typeface="Times New Roman" panose="02020603050405020304" pitchFamily="18" charset="0"/>
              </a:rPr>
              <a:t>соғатын жел солтүстік-шығысқа ауысады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2-7</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м/с.</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6-18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32-34°</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endParaRPr lang="" sz="1200" dirty="0" smtClean="0">
              <a:solidFill>
                <a:prstClr val="black"/>
              </a:solidFill>
              <a:latin typeface="Times New Roman" pitchFamily="18" charset="0"/>
              <a:cs typeface="Times New Roman" pitchFamily="18" charset="0"/>
            </a:endParaRPr>
          </a:p>
          <a:p>
            <a:pPr lvl="0" indent="185738" algn="just"/>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25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kk-KZ" altLang="ru-RU" sz="1200" b="1" dirty="0" smtClean="0">
                <a:latin typeface="Times New Roman" panose="02020603050405020304" pitchFamily="18" charset="0"/>
                <a:cs typeface="Times New Roman" panose="02020603050405020304" pitchFamily="18" charset="0"/>
              </a:rPr>
              <a:t>24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25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a:t>
            </a:r>
            <a:r>
              <a:rPr lang="" sz="1200" dirty="0" smtClean="0">
                <a:solidFill>
                  <a:prstClr val="black"/>
                </a:solidFill>
                <a:latin typeface="Times New Roman" pitchFamily="18" charset="0"/>
                <a:cs typeface="Times New Roman" pitchFamily="18" charset="0"/>
              </a:rPr>
              <a:t>уын</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шашынсыз</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33228543"/>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21" name="TextBox 13"/>
          <p:cNvSpPr txBox="1"/>
          <p:nvPr/>
        </p:nvSpPr>
        <p:spPr>
          <a:xfrm>
            <a:off x="5023995" y="232193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err="1" smtClean="0">
                <a:solidFill>
                  <a:prstClr val="black"/>
                </a:solidFill>
                <a:latin typeface="Times New Roman" panose="02020603050405020304" pitchFamily="18" charset="0"/>
                <a:cs typeface="Times New Roman" panose="02020603050405020304" pitchFamily="18" charset="0"/>
              </a:rPr>
              <a:t>маусымда</a:t>
            </a:r>
            <a:r>
              <a:rPr lang="ru-RU" sz="1200" dirty="0" smtClean="0">
                <a:solidFill>
                  <a:prstClr val="black"/>
                </a:solidFill>
                <a:latin typeface="Times New Roman" panose="02020603050405020304" pitchFamily="18" charset="0"/>
                <a:cs typeface="Times New Roman" panose="02020603050405020304" pitchFamily="18" charset="0"/>
              </a:rPr>
              <a:t> 2024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 Акылбаева М.М</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19096</TotalTime>
  <Words>566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3602</cp:revision>
  <cp:lastPrinted>2021-07-01T03:56:27Z</cp:lastPrinted>
  <dcterms:created xsi:type="dcterms:W3CDTF">2018-03-27T06:03:00Z</dcterms:created>
  <dcterms:modified xsi:type="dcterms:W3CDTF">2024-06-23T07:56:14Z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