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5" d="100"/>
          <a:sy n="115" d="100"/>
        </p:scale>
        <p:origin x="-19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6576463"/>
              </p:ext>
            </p:extLst>
          </p:nvPr>
        </p:nvGraphicFramePr>
        <p:xfrm>
          <a:off x="307975" y="2977872"/>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44912" y="160994"/>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24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23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күші</a:t>
            </a:r>
            <a:r>
              <a:rPr lang="ru-RU" altLang="ru-RU" sz="1200" dirty="0" smtClean="0">
                <a:latin typeface="Times New Roman" panose="02020603050405020304" pitchFamily="18" charset="0"/>
                <a:cs typeface="Times New Roman" panose="02020603050405020304" pitchFamily="18" charset="0"/>
              </a:rPr>
              <a:t> 9-14 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24-26,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33-35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25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24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25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02790" y="235538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1450235"/>
              </p:ext>
            </p:extLst>
          </p:nvPr>
        </p:nvGraphicFramePr>
        <p:xfrm>
          <a:off x="4866391" y="4190775"/>
          <a:ext cx="4781606" cy="111043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79472">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panose="020F0502020204030204" pitchFamily="34" charset="0"/>
                        </a:rPr>
                        <a:t>-</a:t>
                      </a:r>
                      <a:endParaRPr lang="ru-RU" sz="1100" b="0"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panose="020F0502020204030204" pitchFamily="34" charset="0"/>
                        </a:rPr>
                        <a:t>-</a:t>
                      </a:r>
                      <a:endParaRPr lang="ru-RU" sz="1100" b="0"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1033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panose="020F0502020204030204" pitchFamily="34" charset="0"/>
                        </a:rPr>
                        <a:t>-</a:t>
                      </a:r>
                      <a:endParaRPr lang="ru-RU" sz="1100" b="0"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panose="020F0502020204030204" pitchFamily="34" charset="0"/>
                        </a:rPr>
                        <a:t>-</a:t>
                      </a:r>
                      <a:endParaRPr lang="ru-RU" sz="1100" b="0"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19883</TotalTime>
  <Words>543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3768</cp:revision>
  <cp:lastPrinted>2021-07-01T07:38:07Z</cp:lastPrinted>
  <dcterms:created xsi:type="dcterms:W3CDTF">2018-03-27T06:03:00Z</dcterms:created>
  <dcterms:modified xsi:type="dcterms:W3CDTF">2024-06-23T08:35:39Z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