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4805823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3929911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368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3413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екпіні </a:t>
            </a:r>
            <a:r>
              <a:rPr lang="kk-KZ" sz="1200" kern="1400" dirty="0" smtClean="0">
                <a:solidFill>
                  <a:srgbClr val="000000"/>
                </a:solidFill>
                <a:latin typeface="Times New Roman"/>
                <a:ea typeface="Times New Roman"/>
              </a:rPr>
              <a:t>15-18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smtClean="0">
                <a:solidFill>
                  <a:srgbClr val="000000"/>
                </a:solidFill>
                <a:latin typeface="Times New Roman"/>
                <a:ea typeface="Times New Roman"/>
              </a:rPr>
              <a:t>жылы.</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жаңбыр, найзағай.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түстік-батыстан </a:t>
            </a:r>
            <a:r>
              <a:rPr lang="kk-KZ" altLang="ru-RU" sz="1200" dirty="0" smtClean="0">
                <a:solidFill>
                  <a:srgbClr val="000000"/>
                </a:solidFill>
                <a:latin typeface="Times New Roman" pitchFamily="18" charset="0"/>
                <a:cs typeface="Times New Roman" pitchFamily="18" charset="0"/>
              </a:rPr>
              <a:t>жел соғады, күші 9-14 м/с. Ауа температурасы </a:t>
            </a:r>
            <a:r>
              <a:rPr lang="kk-KZ" altLang="ru-RU" sz="1200" dirty="0" smtClean="0">
                <a:solidFill>
                  <a:srgbClr val="000000"/>
                </a:solidFill>
                <a:latin typeface="Times New Roman" pitchFamily="18" charset="0"/>
                <a:cs typeface="Times New Roman" pitchFamily="18" charset="0"/>
              </a:rPr>
              <a:t>20-22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r>
              <a:rPr lang="ru-RU" altLang="ru-RU" sz="1200" b="1" i="1" dirty="0" smtClean="0">
                <a:solidFill>
                  <a:srgbClr val="000000"/>
                </a:solidFill>
                <a:latin typeface="Times New Roman" pitchFamily="18" charset="0"/>
                <a:cs typeface="Times New Roman" pitchFamily="18" charset="0"/>
              </a:rPr>
              <a:t>.</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21465</TotalTime>
  <Words>581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3738</cp:revision>
  <cp:lastPrinted>2023-02-06T06:57:51Z</cp:lastPrinted>
  <dcterms:created xsi:type="dcterms:W3CDTF">2018-03-27T06:03:00Z</dcterms:created>
  <dcterms:modified xsi:type="dcterms:W3CDTF">2024-06-23T08:05:04Z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