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999511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29-31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4853020"/>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3998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Дайындаған:Майған А.Т./Огай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19064</TotalTime>
  <Words>573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3779</cp:revision>
  <cp:lastPrinted>2021-07-01T03:56:27Z</cp:lastPrinted>
  <dcterms:created xsi:type="dcterms:W3CDTF">2018-03-27T06:03:00Z</dcterms:created>
  <dcterms:modified xsi:type="dcterms:W3CDTF">2024-06-23T08:34:17Z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