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68317298"/>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175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24 </a:t>
            </a:r>
            <a:r>
              <a:rPr lang="kk-KZ" sz="1200" b="1" dirty="0" smtClean="0">
                <a:solidFill>
                  <a:prstClr val="black"/>
                </a:solidFill>
                <a:latin typeface="Times New Roman" panose="02020603050405020304" pitchFamily="18" charset="0"/>
                <a:cs typeface="Times New Roman" panose="02020603050405020304" pitchFamily="18" charset="0"/>
              </a:rPr>
              <a:t>маусым </a:t>
            </a:r>
          </a:p>
          <a:p>
            <a:pPr lvl="0" algn="ctr"/>
            <a:r>
              <a:rPr lang="ru-RU" altLang="zh-CN" sz="1200" b="1" dirty="0" smtClean="0">
                <a:solidFill>
                  <a:srgbClr val="1F497D">
                    <a:lumMod val="75000"/>
                  </a:srgbClr>
                </a:solidFill>
                <a:latin typeface="Times New Roman" panose="02020603050405020304" pitchFamily="18" charset="0"/>
                <a:cs typeface="Times New Roman" panose="02020603050405020304" pitchFamily="18" charset="0"/>
              </a:rPr>
              <a:t>23</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25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таңертең және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жаңбыр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9-14</a:t>
            </a:r>
            <a:r>
              <a:rPr lang="kk-KZ" sz="1200" dirty="0">
                <a:latin typeface="Times New Roman" panose="02020603050405020304" pitchFamily="18" charset="0"/>
                <a:cs typeface="Times New Roman" panose="02020603050405020304" pitchFamily="18" charset="0"/>
              </a:rPr>
              <a:t>, таңертең және күндіз </a:t>
            </a:r>
            <a:r>
              <a:rPr lang="kk-KZ" sz="1200" dirty="0" smtClean="0">
                <a:latin typeface="Times New Roman" panose="02020603050405020304" pitchFamily="18" charset="0"/>
                <a:cs typeface="Times New Roman" panose="02020603050405020304" pitchFamily="18" charset="0"/>
              </a:rPr>
              <a:t>15-20 </a:t>
            </a:r>
            <a:r>
              <a:rPr lang="kk-KZ"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latin typeface="Times New Roman" panose="02020603050405020304" pitchFamily="18" charset="0"/>
                <a:cs typeface="Times New Roman" panose="02020603050405020304" pitchFamily="18" charset="0"/>
              </a:rPr>
              <a:t>25 </a:t>
            </a:r>
            <a:r>
              <a:rPr lang="kk-KZ" sz="1200" b="1" dirty="0" smtClean="0">
                <a:latin typeface="Times New Roman" panose="02020603050405020304" pitchFamily="18" charset="0"/>
                <a:cs typeface="Times New Roman" panose="02020603050405020304" pitchFamily="18" charset="0"/>
              </a:rPr>
              <a:t>маусым</a:t>
            </a:r>
          </a:p>
          <a:p>
            <a:pPr algn="ctr"/>
            <a:r>
              <a:rPr lang="kk-KZ" sz="1200" b="1" dirty="0" smtClean="0">
                <a:solidFill>
                  <a:prstClr val="black"/>
                </a:solidFill>
                <a:latin typeface="Times New Roman" panose="02020603050405020304" pitchFamily="18" charset="0"/>
                <a:cs typeface="Times New Roman" panose="02020603050405020304" pitchFamily="18" charset="0"/>
              </a:rPr>
              <a:t>24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25 </a:t>
            </a:r>
            <a:r>
              <a:rPr lang="kk-KZ" sz="1200" b="1" dirty="0" smtClean="0">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Оңтүстік-батыстан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kk-KZ" sz="1200" dirty="0" smtClean="0">
                <a:solidFill>
                  <a:prstClr val="black"/>
                </a:solidFill>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15-17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493940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15</a:t>
                      </a:r>
                      <a:r>
                        <a:rPr lang="en-US" sz="1100" b="0" i="0" u="none" strike="noStrike" dirty="0" smtClean="0">
                          <a:solidFill>
                            <a:srgbClr val="000000"/>
                          </a:solidFill>
                          <a:effectLst/>
                          <a:latin typeface="Calibri" panose="020F0502020204030204" pitchFamily="34" charset="0"/>
                        </a:rPr>
                        <a:t>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a:t>
                      </a:r>
                      <a:r>
                        <a:rPr lang="en-US" sz="1100" b="0" i="0" u="none" strike="noStrike" dirty="0" smtClean="0">
                          <a:solidFill>
                            <a:srgbClr val="000000"/>
                          </a:solidFill>
                          <a:effectLst/>
                          <a:latin typeface="Calibri" panose="020F0502020204030204" pitchFamily="34" charset="0"/>
                        </a:rPr>
                        <a:t>149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0,004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0,275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1F497D">
                    <a:lumMod val="75000"/>
                  </a:srgbClr>
                </a:solidFill>
                <a:latin typeface="Times New Roman" panose="02020603050405020304" pitchFamily="18" charset="0"/>
                <a:cs typeface="Times New Roman" panose="02020603050405020304" pitchFamily="18" charset="0"/>
              </a:rPr>
              <a:t>2</a:t>
            </a:r>
            <a:r>
              <a:rPr lang="en-US" altLang="ru-RU" sz="1200" b="1" dirty="0" smtClean="0">
                <a:solidFill>
                  <a:srgbClr val="1F497D">
                    <a:lumMod val="75000"/>
                  </a:srgbClr>
                </a:solidFill>
                <a:latin typeface="Times New Roman" panose="02020603050405020304" pitchFamily="18" charset="0"/>
                <a:cs typeface="Times New Roman" panose="02020603050405020304" pitchFamily="18" charset="0"/>
              </a:rPr>
              <a:t>3</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4458" y="2490714"/>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 Лемешко</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20267</TotalTime>
  <Words>593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3900</cp:revision>
  <cp:lastPrinted>2021-07-01T07:38:07Z</cp:lastPrinted>
  <dcterms:created xsi:type="dcterms:W3CDTF">2018-03-27T06:03:00Z</dcterms:created>
  <dcterms:modified xsi:type="dcterms:W3CDTF">2024-06-23T08:31:50Z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