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1" d="100"/>
          <a:sy n="111" d="100"/>
        </p:scale>
        <p:origin x="624"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3491183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75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26274268"/>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9796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1,9</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22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0,11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0,0</a:t>
                      </a:r>
                      <a:r>
                        <a:rPr lang="ru-RU" sz="1000">
                          <a:effectLst/>
                          <a:latin typeface="Times New Roman" panose="02020603050405020304" pitchFamily="18" charset="0"/>
                          <a:ea typeface="SimSun" panose="02010600030101010101" pitchFamily="2" charset="-122"/>
                        </a:rPr>
                        <a:t>08</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0,075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11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0,054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23138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24 маусымға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indent="144000" algn="just"/>
            <a:r>
              <a:rPr lang="kk-KZ" sz="1100" smtClean="0">
                <a:latin typeface="Times New Roman" panose="02020603050405020304" pitchFamily="18" charset="0"/>
                <a:cs typeface="Times New Roman" panose="02020603050405020304" pitchFamily="18" charset="0"/>
              </a:rPr>
              <a:t>Көшпелі б</a:t>
            </a:r>
            <a:r>
              <a:rPr lang="kk-KZ" sz="1100" smtClean="0">
                <a:latin typeface="Times New Roman" panose="02020603050405020304" pitchFamily="18" charset="0"/>
                <a:cs typeface="Times New Roman" panose="02020603050405020304" pitchFamily="18" charset="0"/>
              </a:rPr>
              <a:t>ұлтты</a:t>
            </a:r>
            <a:r>
              <a:rPr lang="kk-KZ" sz="1100" dirty="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жауын-шашынсыз.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солтүстік-батыстан соғады</a:t>
            </a:r>
            <a:r>
              <a:rPr lang="kk-KZ" sz="1100" dirty="0">
                <a:latin typeface="Times New Roman" panose="02020603050405020304" pitchFamily="18" charset="0"/>
                <a:cs typeface="Times New Roman" panose="02020603050405020304" pitchFamily="18" charset="0"/>
              </a:rPr>
              <a:t>, күші 9-14, </a:t>
            </a:r>
            <a:r>
              <a:rPr lang="kk-KZ" sz="1100" dirty="0" smtClean="0">
                <a:latin typeface="Times New Roman" panose="02020603050405020304" pitchFamily="18" charset="0"/>
                <a:cs typeface="Times New Roman" panose="02020603050405020304" pitchFamily="18" charset="0"/>
              </a:rPr>
              <a:t>екпіні </a:t>
            </a:r>
            <a:r>
              <a:rPr lang="kk-KZ" sz="1100" dirty="0">
                <a:latin typeface="Times New Roman" panose="02020603050405020304" pitchFamily="18" charset="0"/>
                <a:cs typeface="Times New Roman" panose="02020603050405020304" pitchFamily="18" charset="0"/>
              </a:rPr>
              <a:t>18 м/с. Ауа температурасы түнде </a:t>
            </a:r>
            <a:r>
              <a:rPr lang="kk-KZ" sz="1100" dirty="0" smtClean="0">
                <a:latin typeface="Times New Roman" panose="02020603050405020304" pitchFamily="18" charset="0"/>
                <a:cs typeface="Times New Roman" panose="02020603050405020304" pitchFamily="18" charset="0"/>
              </a:rPr>
              <a:t>13-15, </a:t>
            </a:r>
            <a:r>
              <a:rPr lang="kk-KZ" sz="1100" dirty="0">
                <a:latin typeface="Times New Roman" panose="02020603050405020304" pitchFamily="18" charset="0"/>
                <a:cs typeface="Times New Roman" panose="02020603050405020304" pitchFamily="18" charset="0"/>
              </a:rPr>
              <a:t>күндіз </a:t>
            </a:r>
            <a:r>
              <a:rPr lang="kk-KZ" sz="1100" dirty="0" smtClean="0">
                <a:latin typeface="Times New Roman" panose="02020603050405020304" pitchFamily="18" charset="0"/>
                <a:cs typeface="Times New Roman" panose="02020603050405020304" pitchFamily="18" charset="0"/>
              </a:rPr>
              <a:t>22-24 </a:t>
            </a:r>
            <a:r>
              <a:rPr lang="kk-KZ" sz="1100" dirty="0">
                <a:latin typeface="Times New Roman" panose="02020603050405020304" pitchFamily="18" charset="0"/>
                <a:cs typeface="Times New Roman" panose="02020603050405020304" pitchFamily="18" charset="0"/>
              </a:rPr>
              <a:t>градус жылы</a:t>
            </a:r>
            <a:r>
              <a:rPr lang="kk-KZ" sz="1100" dirty="0" smtClean="0">
                <a:latin typeface="Times New Roman" panose="02020603050405020304" pitchFamily="18" charset="0"/>
                <a:cs typeface="Times New Roman" panose="02020603050405020304" pitchFamily="18" charset="0"/>
              </a:rPr>
              <a:t>.</a:t>
            </a:r>
          </a:p>
          <a:p>
            <a:pPr lvl="0" indent="144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 25 </a:t>
            </a:r>
            <a:r>
              <a:rPr lang="ru-RU" sz="1200" b="1" dirty="0" err="1" smtClean="0">
                <a:solidFill>
                  <a:srgbClr val="000000"/>
                </a:solidFill>
                <a:latin typeface="Times New Roman" pitchFamily="18" charset="0"/>
                <a:cs typeface="Times New Roman" pitchFamily="18" charset="0"/>
                <a:sym typeface="+mn-ea"/>
              </a:rPr>
              <a:t>маусым</a:t>
            </a:r>
            <a:r>
              <a:rPr lang="kk-KZ" sz="1200" b="1" dirty="0" smtClean="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24 маусым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smtClean="0">
                <a:latin typeface="Times New Roman" panose="02020603050405020304" pitchFamily="18" charset="0"/>
                <a:cs typeface="Times New Roman" panose="02020603050405020304" pitchFamily="18" charset="0"/>
              </a:rPr>
              <a:t>Жел батыстан, солтүстік-батыстан 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14-16 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2662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24 </a:t>
            </a:r>
            <a:r>
              <a:rPr lang="ru-RU" sz="1100" b="1" dirty="0" err="1" smtClean="0">
                <a:solidFill>
                  <a:schemeClr val="tx1"/>
                </a:solidFill>
                <a:latin typeface="Times New Roman" panose="02020603050405020304" pitchFamily="18" charset="0"/>
                <a:cs typeface="Times New Roman" panose="02020603050405020304" pitchFamily="18" charset="0"/>
              </a:rPr>
              <a:t>маусым</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25 </a:t>
            </a:r>
            <a:r>
              <a:rPr lang="kk-KZ" sz="1100" b="1" dirty="0" smtClean="0">
                <a:solidFill>
                  <a:schemeClr val="tx1"/>
                </a:solidFill>
                <a:latin typeface="Times New Roman" panose="02020603050405020304" pitchFamily="18" charset="0"/>
                <a:cs typeface="Times New Roman" panose="02020603050405020304" pitchFamily="18" charset="0"/>
              </a:rPr>
              <a:t>маусым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a:solidFill>
                  <a:srgbClr val="000000"/>
                </a:solidFill>
                <a:latin typeface="Times New Roman" panose="02020603050405020304" pitchFamily="18" charset="0"/>
                <a:cs typeface="Times New Roman" panose="02020603050405020304" pitchFamily="18" charset="0"/>
              </a:rPr>
              <a:t>Т</a:t>
            </a:r>
            <a:r>
              <a:rPr lang="ru-RU" altLang="ru-RU" sz="1200" b="1" i="1" dirty="0" err="1" smtClean="0">
                <a:solidFill>
                  <a:srgbClr val="000000"/>
                </a:solidFill>
                <a:latin typeface="Times New Roman" panose="02020603050405020304" pitchFamily="18" charset="0"/>
                <a:cs typeface="Times New Roman" panose="02020603050405020304" pitchFamily="18" charset="0"/>
              </a:rPr>
              <a:t>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26033</TotalTime>
  <Words>573</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Данияр</cp:lastModifiedBy>
  <cp:revision>5068</cp:revision>
  <cp:lastPrinted>2021-07-01T03:56:27Z</cp:lastPrinted>
  <dcterms:created xsi:type="dcterms:W3CDTF">2018-03-27T06:03:00Z</dcterms:created>
  <dcterms:modified xsi:type="dcterms:W3CDTF">2024-06-23T07:51:03Z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