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231365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юго-западный 5-10 м/с. Температура воздуха ночью 16-18 тепла, днем сильная жара 33-35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20-22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880378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32121</TotalTime>
  <Words>656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5334</cp:revision>
  <cp:lastPrinted>2021-11-30T05:55:24Z</cp:lastPrinted>
  <dcterms:created xsi:type="dcterms:W3CDTF">2018-03-27T06:03:00Z</dcterms:created>
  <dcterms:modified xsi:type="dcterms:W3CDTF">2024-06-22T06:55:33Z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