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177101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23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по 20 ч. 23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во второй половине дня небольшой дождь, гроза. Ветер 7-12 м/с. Температура воздуха ночью 17-19, днем 30-32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23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3-8 м/с. 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21-23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03294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19661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3219</cp:revision>
  <cp:lastPrinted>2021-07-01T03:56:27Z</cp:lastPrinted>
  <dcterms:created xsi:type="dcterms:W3CDTF">2018-03-27T06:03:00Z</dcterms:created>
  <dcterms:modified xsi:type="dcterms:W3CDTF">2024-06-22T08:09:57Z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