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09935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51119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51375" y="19888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879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23691</TotalTime>
  <Words>672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3904</cp:revision>
  <cp:lastPrinted>2021-10-18T15:52:53Z</cp:lastPrinted>
  <dcterms:created xsi:type="dcterms:W3CDTF">2018-03-27T06:03:00Z</dcterms:created>
  <dcterms:modified xsi:type="dcterms:W3CDTF">2024-06-22T06:12:07Z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