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1" d="100"/>
          <a:sy n="111" d="100"/>
        </p:scale>
        <p:origin x="-213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478430285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174</a:t>
                      </a:r>
                      <a:endParaRPr lang="kk-KZ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июня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июня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781345041"/>
              </p:ext>
            </p:extLst>
          </p:nvPr>
        </p:nvGraphicFramePr>
        <p:xfrm>
          <a:off x="4993576" y="4733142"/>
          <a:ext cx="4691064" cy="16872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6806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25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0.018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0.073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2193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0.439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0.381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0.055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20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 июня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июня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июня 2024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179388" algn="just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днем дождь, гроза, шквал.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западный 9-14, днем порывы 15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23-25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34-36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indent="358775"/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июня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июня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июня 2024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западный 9-14, порывы 15-20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21-23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Г./</a:t>
                        </a:r>
                        <a:r>
                          <a:rPr lang="ru-RU" altLang="x-none" sz="800" b="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altLang="x-none" sz="800" b="0" baseline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Бақытжан </a:t>
                        </a:r>
                        <a:r>
                          <a:rPr lang="ru-RU" altLang="x-none" sz="800" b="0" baseline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Н.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xmlns="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14067</TotalTime>
  <Words>595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3076</cp:revision>
  <cp:lastPrinted>2021-07-01T03:56:27Z</cp:lastPrinted>
  <dcterms:created xsi:type="dcterms:W3CDTF">2018-03-27T06:03:00Z</dcterms:created>
  <dcterms:modified xsi:type="dcterms:W3CDTF">2024-06-22T07:48:28Z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