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458618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гроза, град, шквал. Ветер юго-западный 5-10, при грозе порывы 15-20 м/с. Температура воздуха ночью 16-18, днем 21-23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Ветер западный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при грозе порывы 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353225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Л.И./Терекова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36364</TotalTime>
  <Words>611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4551</cp:revision>
  <cp:lastPrinted>2021-02-03T11:37:00Z</cp:lastPrinted>
  <dcterms:created xsi:type="dcterms:W3CDTF">2018-03-27T06:03:00Z</dcterms:created>
  <dcterms:modified xsi:type="dcterms:W3CDTF">2024-06-22T09:42:32Z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