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62273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екінші жартысында өткінші жаңбыр, найзағай болады.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найзағай кезінде екпіні 15-20 м/с. Ауа температурасы түнде 20-22, күндіз 35-37 градус жылы болады. .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uz-Cyrl-UZ" sz="1100" dirty="0" smtClean="0">
                <a:latin typeface="Times New Roman" pitchFamily="18" charset="0"/>
                <a:cs typeface="Times New Roman" pitchFamily="18" charset="0"/>
              </a:rPr>
              <a:t>оңтүстік-батысқа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13705</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3261</cp:revision>
  <cp:lastPrinted>2021-07-01T03:56:27Z</cp:lastPrinted>
  <dcterms:created xsi:type="dcterms:W3CDTF">2018-03-27T06:03:00Z</dcterms:created>
  <dcterms:modified xsi:type="dcterms:W3CDTF">2024-06-21T07:59:08Z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