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408"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470449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 altLang="ru-RU"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 шашынсыз</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latin typeface="Times New Roman" panose="02020603050405020304" pitchFamily="18" charset="0"/>
                <a:cs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31</a:t>
            </a:r>
            <a:r>
              <a:rPr lang="kk-KZ" sz="1200" dirty="0" smtClean="0">
                <a:solidFill>
                  <a:prstClr val="black"/>
                </a:solidFill>
                <a:latin typeface="Times New Roman" pitchFamily="18" charset="0"/>
                <a:cs typeface="Times New Roman" pitchFamily="18" charset="0"/>
              </a:rPr>
              <a:t>-3</a:t>
            </a:r>
            <a:r>
              <a:rPr lang="" sz="1200" smtClean="0">
                <a:solidFill>
                  <a:prstClr val="black"/>
                </a:solidFill>
                <a:latin typeface="Times New Roman" pitchFamily="18" charset="0"/>
                <a:cs typeface="Times New Roman" pitchFamily="18" charset="0"/>
              </a:rPr>
              <a:t>3</a:t>
            </a:r>
            <a:r>
              <a:rPr lang="kk-KZ" sz="120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a:solidFill>
                  <a:prstClr val="black"/>
                </a:solidFill>
                <a:latin typeface="Times New Roman" pitchFamily="18" charset="0"/>
                <a:cs typeface="Times New Roman" pitchFamily="18" charset="0"/>
              </a:rPr>
              <a:t>уын 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78727156"/>
              </p:ext>
            </p:extLst>
          </p:nvPr>
        </p:nvGraphicFramePr>
        <p:xfrm>
          <a:off x="5044851" y="3992953"/>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25122" y="212796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маусымда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03740" y="31069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жарияланады.</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Игасанова М.А</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21897</TotalTime>
  <Words>630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3817</cp:revision>
  <cp:lastPrinted>2021-07-01T03:56:27Z</cp:lastPrinted>
  <dcterms:created xsi:type="dcterms:W3CDTF">2018-03-27T06:03:00Z</dcterms:created>
  <dcterms:modified xsi:type="dcterms:W3CDTF">2024-06-21T07:25:03Z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