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231879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21</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21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6265733"/>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21 маусым с. 20-ден 22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kern="1400">
                <a:solidFill>
                  <a:srgbClr val="000000"/>
                </a:solidFill>
                <a:latin typeface="Times New Roman" panose="02020603050405020304" pitchFamily="18" charset="0"/>
                <a:ea typeface="Times New Roman" panose="02020603050405020304" pitchFamily="18" charset="0"/>
              </a:rPr>
              <a:t>түнде жаңбыр, найзағай.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solidFill>
                  <a:prstClr val="black"/>
                </a:solidFill>
                <a:latin typeface="Times New Roman" panose="02020603050405020304" pitchFamily="18" charset="0"/>
                <a:cs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17-19, күндіз 30-32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23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22, түнде 23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29902</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5136</cp:revision>
  <cp:lastPrinted>2023-01-16T10:13:34Z</cp:lastPrinted>
  <dcterms:created xsi:type="dcterms:W3CDTF">2018-03-27T06:03:00Z</dcterms:created>
  <dcterms:modified xsi:type="dcterms:W3CDTF">2024-06-21T07:34:12Z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