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2" d="100"/>
          <a:sy n="82" d="100"/>
        </p:scale>
        <p:origin x="-318"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051087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29-31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23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119951"/>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1585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Дайындаған:Рахметова Ж.А./Огай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18992</TotalTime>
  <Words>566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3771</cp:revision>
  <cp:lastPrinted>2021-07-01T03:56:27Z</cp:lastPrinted>
  <dcterms:created xsi:type="dcterms:W3CDTF">2018-03-27T06:03:00Z</dcterms:created>
  <dcterms:modified xsi:type="dcterms:W3CDTF">2024-06-21T08:21:21Z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