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5" d="100"/>
          <a:sy n="85" d="100"/>
        </p:scale>
        <p:origin x="90"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178952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0109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22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21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dirty="0">
                <a:latin typeface="Times New Roman" panose="02020603050405020304" pitchFamily="18" charset="0"/>
                <a:ea typeface="Calibri" panose="020F0502020204030204" pitchFamily="34" charset="0"/>
              </a:rPr>
              <a:t>түнде аздаған жаңбыр жауады, </a:t>
            </a:r>
            <a:r>
              <a:rPr lang="kk-KZ" sz="1200" dirty="0">
                <a:effectLst/>
                <a:latin typeface="Times New Roman" panose="02020603050405020304" pitchFamily="18" charset="0"/>
                <a:ea typeface="Times New Roman" panose="02020603050405020304" pitchFamily="18" charset="0"/>
              </a:rPr>
              <a:t>күңдіз </a:t>
            </a:r>
            <a:r>
              <a:rPr lang="kk-KZ" sz="1200" dirty="0">
                <a:solidFill>
                  <a:prstClr val="black"/>
                </a:solidFill>
                <a:latin typeface="Times New Roman" pitchFamily="18" charset="0"/>
                <a:cs typeface="Times New Roman" pitchFamily="18" charset="0"/>
              </a:rPr>
              <a:t>жаңбыр жауады, найзағай күтіледі. Жел 7-12, </a:t>
            </a:r>
            <a:r>
              <a:rPr lang="kk-KZ" sz="1200" dirty="0">
                <a:effectLst/>
                <a:latin typeface="Times New Roman" panose="02020603050405020304" pitchFamily="18" charset="0"/>
                <a:ea typeface="Times New Roman" panose="02020603050405020304" pitchFamily="18" charset="0"/>
              </a:rPr>
              <a:t>күңдіз найзағай кезінде 15-18 </a:t>
            </a:r>
            <a:r>
              <a:rPr lang="kk-KZ" sz="1200" dirty="0">
                <a:effectLst/>
                <a:latin typeface="Times New Roman" panose="02020603050405020304" pitchFamily="18" charset="0"/>
                <a:ea typeface="Calibri" panose="020F0502020204030204" pitchFamily="34" charset="0"/>
              </a:rPr>
              <a:t>м/с. Ауа температурасы түнде 16-18, күндіз 26-28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23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22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18-20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7620802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16600</TotalTime>
  <Words>578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3151</cp:revision>
  <cp:lastPrinted>2021-07-01T07:38:07Z</cp:lastPrinted>
  <dcterms:created xsi:type="dcterms:W3CDTF">2018-03-27T06:03:00Z</dcterms:created>
  <dcterms:modified xsi:type="dcterms:W3CDTF">2024-06-21T08:03:08Z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