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0944373"/>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21</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28-28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 Солтүстік </a:t>
            </a:r>
            <a:r>
              <a:rPr lang="kk-KZ" sz="1200" dirty="0">
                <a:solidFill>
                  <a:prstClr val="black"/>
                </a:solidFill>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16-18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542349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21</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3145595"/>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19</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таңертең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жел соғады, </a:t>
            </a:r>
            <a:r>
              <a:rPr lang="kk-KZ" sz="1200" dirty="0">
                <a:latin typeface="Times New Roman" panose="02020603050405020304" pitchFamily="18" charset="0"/>
                <a:cs typeface="Times New Roman" panose="02020603050405020304" pitchFamily="18" charset="0"/>
              </a:rPr>
              <a:t>күші  9-14, таңертең және </a:t>
            </a:r>
            <a:r>
              <a:rPr lang="kk-KZ" sz="1200" dirty="0" smtClean="0">
                <a:latin typeface="Times New Roman" panose="02020603050405020304" pitchFamily="18" charset="0"/>
                <a:cs typeface="Times New Roman" panose="02020603050405020304" pitchFamily="18" charset="0"/>
              </a:rPr>
              <a:t>күндіз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21 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20 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21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таңертең </a:t>
            </a:r>
            <a:r>
              <a:rPr lang="ru-RU" sz="1200" dirty="0">
                <a:latin typeface="Times New Roman" panose="02020603050405020304" pitchFamily="18" charset="0"/>
                <a:cs typeface="Times New Roman" panose="02020603050405020304" pitchFamily="18" charset="0"/>
              </a:rPr>
              <a:t>жаңбыр, </a:t>
            </a:r>
            <a:r>
              <a:rPr lang="ru-RU" sz="1200" dirty="0" err="1" smtClean="0">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 Оңтүстік-батыстан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17-19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195479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19</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4494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20252</TotalTime>
  <Words>817</Words>
  <Application>Microsoft Office PowerPoint</Application>
  <PresentationFormat>Лист A4 (210x297 мм)</PresentationFormat>
  <Paragraphs>146</Paragraphs>
  <Slides>3</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vt:i4>
      </vt:variant>
    </vt:vector>
  </HeadingPairs>
  <TitlesOfParts>
    <vt:vector size="8" baseType="lpstr">
      <vt:lpstr>宋体</vt:lpstr>
      <vt:lpstr>Arial</vt:lpstr>
      <vt:lpstr>Calibri</vt:lpstr>
      <vt:lpstr>Times New Roman</vt: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3891</cp:revision>
  <cp:lastPrinted>2021-07-01T07:38:07Z</cp:lastPrinted>
  <dcterms:created xsi:type="dcterms:W3CDTF">2018-03-27T06:03:00Z</dcterms:created>
  <dcterms:modified xsi:type="dcterms:W3CDTF">2024-06-21T08:05:57Z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